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64" r:id="rId3"/>
    <p:sldId id="257" r:id="rId4"/>
    <p:sldId id="294" r:id="rId5"/>
    <p:sldId id="295" r:id="rId6"/>
    <p:sldId id="296" r:id="rId7"/>
    <p:sldId id="297" r:id="rId8"/>
    <p:sldId id="298" r:id="rId9"/>
    <p:sldId id="272" r:id="rId10"/>
    <p:sldId id="273" r:id="rId11"/>
    <p:sldId id="274" r:id="rId12"/>
    <p:sldId id="276" r:id="rId13"/>
    <p:sldId id="275" r:id="rId14"/>
    <p:sldId id="277" r:id="rId15"/>
    <p:sldId id="293" r:id="rId16"/>
    <p:sldId id="287" r:id="rId17"/>
    <p:sldId id="288" r:id="rId18"/>
    <p:sldId id="258" r:id="rId19"/>
    <p:sldId id="278" r:id="rId20"/>
    <p:sldId id="259" r:id="rId21"/>
    <p:sldId id="279" r:id="rId22"/>
    <p:sldId id="280" r:id="rId23"/>
    <p:sldId id="289" r:id="rId24"/>
    <p:sldId id="261" r:id="rId25"/>
    <p:sldId id="282" r:id="rId26"/>
    <p:sldId id="283" r:id="rId27"/>
    <p:sldId id="281" r:id="rId28"/>
    <p:sldId id="285" r:id="rId29"/>
    <p:sldId id="286" r:id="rId30"/>
    <p:sldId id="290" r:id="rId31"/>
    <p:sldId id="299" r:id="rId32"/>
    <p:sldId id="291" r:id="rId3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snapToGrid="0">
      <p:cViewPr varScale="1">
        <p:scale>
          <a:sx n="68" d="100"/>
          <a:sy n="68" d="100"/>
        </p:scale>
        <p:origin x="79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MX"/>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851221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03/03/2017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04629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31574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889259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196706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0C991-0AAC-4C73-A948-41E1FB17B976}" type="datetimeFigureOut">
              <a:rPr lang="es-MX" smtClean="0"/>
              <a:t>03/03/2017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6528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0C991-0AAC-4C73-A948-41E1FB17B976}" type="datetimeFigureOut">
              <a:rPr lang="es-MX" smtClean="0"/>
              <a:t>03/03/2017</a:t>
            </a:fld>
            <a:endParaRPr lang="es-MX"/>
          </a:p>
        </p:txBody>
      </p:sp>
      <p:sp>
        <p:nvSpPr>
          <p:cNvPr id="8" name="Footer Placeholder 7"/>
          <p:cNvSpPr>
            <a:spLocks noGrp="1"/>
          </p:cNvSpPr>
          <p:nvPr>
            <p:ph type="ftr" sz="quarter" idx="11"/>
          </p:nvPr>
        </p:nvSpPr>
        <p:spPr>
          <a:xfrm>
            <a:off x="561111" y="6391838"/>
            <a:ext cx="3644282" cy="304801"/>
          </a:xfrm>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831335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46712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681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49756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03/03/2017</a:t>
            </a:fld>
            <a:endParaRPr lang="es-MX"/>
          </a:p>
        </p:txBody>
      </p:sp>
      <p:sp>
        <p:nvSpPr>
          <p:cNvPr id="5" name="Footer Placeholder 4"/>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7323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70C991-0AAC-4C73-A948-41E1FB17B976}" type="datetimeFigureOut">
              <a:rPr lang="es-MX" smtClean="0"/>
              <a:t>03/03/2017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66405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70C991-0AAC-4C73-A948-41E1FB17B976}" type="datetimeFigureOut">
              <a:rPr lang="es-MX" smtClean="0"/>
              <a:t>03/03/2017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2683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70C991-0AAC-4C73-A948-41E1FB17B976}" type="datetimeFigureOut">
              <a:rPr lang="es-MX" smtClean="0"/>
              <a:t>03/03/2017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2375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0C991-0AAC-4C73-A948-41E1FB17B976}" type="datetimeFigureOut">
              <a:rPr lang="es-MX" smtClean="0"/>
              <a:t>03/03/2017</a:t>
            </a:fld>
            <a:endParaRPr lang="es-MX"/>
          </a:p>
        </p:txBody>
      </p:sp>
      <p:sp>
        <p:nvSpPr>
          <p:cNvPr id="3" name="Footer Placeholder 2"/>
          <p:cNvSpPr>
            <a:spLocks noGrp="1"/>
          </p:cNvSpPr>
          <p:nvPr>
            <p:ph type="ftr" sz="quarter" idx="11"/>
          </p:nvPr>
        </p:nvSpPr>
        <p:spPr/>
        <p:txBody>
          <a:bodyPr/>
          <a:lstStyle/>
          <a:p>
            <a:endParaRPr lang="es-MX"/>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8868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03/03/2017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17295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03/03/2017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289380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570C991-0AAC-4C73-A948-41E1FB17B976}" type="datetimeFigureOut">
              <a:rPr lang="es-MX" smtClean="0"/>
              <a:t>03/03/2017</a:t>
            </a:fld>
            <a:endParaRPr lang="es-MX"/>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MX"/>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D120607-248B-499A-A798-EDF8AFD74C1D}" type="slidenum">
              <a:rPr lang="es-MX" smtClean="0"/>
              <a:t>‹Nº›</a:t>
            </a:fld>
            <a:endParaRPr lang="es-MX"/>
          </a:p>
        </p:txBody>
      </p:sp>
    </p:spTree>
    <p:extLst>
      <p:ext uri="{BB962C8B-B14F-4D97-AF65-F5344CB8AC3E}">
        <p14:creationId xmlns:p14="http://schemas.microsoft.com/office/powerpoint/2010/main" val="1014274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en.wikipedia.org/wiki/Splash_scre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Prototipo </a:t>
            </a:r>
          </a:p>
        </p:txBody>
      </p:sp>
      <p:sp>
        <p:nvSpPr>
          <p:cNvPr id="3" name="Subtítulo 2"/>
          <p:cNvSpPr>
            <a:spLocks noGrp="1"/>
          </p:cNvSpPr>
          <p:nvPr>
            <p:ph type="subTitle" idx="1"/>
          </p:nvPr>
        </p:nvSpPr>
        <p:spPr/>
        <p:txBody>
          <a:bodyPr/>
          <a:lstStyle/>
          <a:p>
            <a:r>
              <a:rPr lang="es-MX" dirty="0"/>
              <a:t>Características del proyecto Control de asistencia de personal docente.</a:t>
            </a:r>
          </a:p>
        </p:txBody>
      </p:sp>
    </p:spTree>
    <p:extLst>
      <p:ext uri="{BB962C8B-B14F-4D97-AF65-F5344CB8AC3E}">
        <p14:creationId xmlns:p14="http://schemas.microsoft.com/office/powerpoint/2010/main" val="1109742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Login (normal o usando huella digital)</a:t>
            </a:r>
          </a:p>
        </p:txBody>
      </p:sp>
      <p:sp>
        <p:nvSpPr>
          <p:cNvPr id="5" name="CuadroTexto 4"/>
          <p:cNvSpPr txBox="1"/>
          <p:nvPr/>
        </p:nvSpPr>
        <p:spPr>
          <a:xfrm>
            <a:off x="3818206" y="2853363"/>
            <a:ext cx="7793502" cy="2554545"/>
          </a:xfrm>
          <a:prstGeom prst="rect">
            <a:avLst/>
          </a:prstGeom>
          <a:noFill/>
        </p:spPr>
        <p:txBody>
          <a:bodyPr wrap="square" rtlCol="0">
            <a:spAutoFit/>
          </a:bodyPr>
          <a:lstStyle/>
          <a:p>
            <a:pPr algn="just"/>
            <a:r>
              <a:rPr lang="es-MX" sz="3200" dirty="0"/>
              <a:t>En esta pantalla iniciara sesión el prefecto mediante su huella digital o en caso de que fallen sus dedos por razones extrañas entre con su matricula y clave.</a:t>
            </a:r>
          </a:p>
        </p:txBody>
      </p:sp>
      <p:pic>
        <p:nvPicPr>
          <p:cNvPr id="3" name="Imagen 2"/>
          <p:cNvPicPr>
            <a:picLocks noChangeAspect="1"/>
          </p:cNvPicPr>
          <p:nvPr/>
        </p:nvPicPr>
        <p:blipFill>
          <a:blip r:embed="rId2"/>
          <a:stretch>
            <a:fillRect/>
          </a:stretch>
        </p:blipFill>
        <p:spPr>
          <a:xfrm>
            <a:off x="787791" y="2079486"/>
            <a:ext cx="2532184" cy="4348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593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Validación del Login.</a:t>
            </a:r>
          </a:p>
        </p:txBody>
      </p:sp>
      <p:sp>
        <p:nvSpPr>
          <p:cNvPr id="3" name="CuadroTexto 2"/>
          <p:cNvSpPr txBox="1"/>
          <p:nvPr/>
        </p:nvSpPr>
        <p:spPr>
          <a:xfrm>
            <a:off x="3742006" y="2688263"/>
            <a:ext cx="7793502" cy="3046988"/>
          </a:xfrm>
          <a:prstGeom prst="rect">
            <a:avLst/>
          </a:prstGeom>
          <a:noFill/>
        </p:spPr>
        <p:txBody>
          <a:bodyPr wrap="square" rtlCol="0">
            <a:spAutoFit/>
          </a:bodyPr>
          <a:lstStyle/>
          <a:p>
            <a:pPr algn="just"/>
            <a:r>
              <a:rPr lang="es-MX" sz="3200" dirty="0"/>
              <a:t>Después de que el prefecto haya pasado su huella digital o entrado con su matricula y clave, aparecerá inmediatamente esta pantalla comprobando si es o no un usuario valido para la aplicación.</a:t>
            </a:r>
          </a:p>
        </p:txBody>
      </p:sp>
      <p:pic>
        <p:nvPicPr>
          <p:cNvPr id="5" name="Imagen 4"/>
          <p:cNvPicPr>
            <a:picLocks noChangeAspect="1"/>
          </p:cNvPicPr>
          <p:nvPr/>
        </p:nvPicPr>
        <p:blipFill>
          <a:blip r:embed="rId2"/>
          <a:stretch>
            <a:fillRect/>
          </a:stretch>
        </p:blipFill>
        <p:spPr>
          <a:xfrm>
            <a:off x="799354" y="2193472"/>
            <a:ext cx="2562824" cy="4556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725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Validación incorrecta</a:t>
            </a:r>
          </a:p>
        </p:txBody>
      </p:sp>
      <p:sp>
        <p:nvSpPr>
          <p:cNvPr id="5" name="CuadroTexto 4"/>
          <p:cNvSpPr txBox="1"/>
          <p:nvPr/>
        </p:nvSpPr>
        <p:spPr>
          <a:xfrm>
            <a:off x="3843606" y="3043055"/>
            <a:ext cx="7793502" cy="3046988"/>
          </a:xfrm>
          <a:prstGeom prst="rect">
            <a:avLst/>
          </a:prstGeom>
          <a:noFill/>
        </p:spPr>
        <p:txBody>
          <a:bodyPr wrap="square" rtlCol="0">
            <a:spAutoFit/>
          </a:bodyPr>
          <a:lstStyle/>
          <a:p>
            <a:pPr algn="just"/>
            <a:r>
              <a:rPr lang="es-MX" sz="3200" dirty="0"/>
              <a:t>En dado caso que haya habido un error en la  validación aparecerá esta pantalla con un botón para volver a la pantalla de “</a:t>
            </a:r>
            <a:r>
              <a:rPr lang="es-MX" sz="3200" dirty="0" err="1"/>
              <a:t>Login</a:t>
            </a:r>
            <a:r>
              <a:rPr lang="es-MX" sz="3200" dirty="0"/>
              <a:t>” para poder ingresar de nuevo con la huella o matricula.</a:t>
            </a:r>
          </a:p>
        </p:txBody>
      </p:sp>
      <p:pic>
        <p:nvPicPr>
          <p:cNvPr id="3" name="Imagen 2"/>
          <p:cNvPicPr>
            <a:picLocks noChangeAspect="1"/>
          </p:cNvPicPr>
          <p:nvPr/>
        </p:nvPicPr>
        <p:blipFill>
          <a:blip r:embed="rId2"/>
          <a:stretch>
            <a:fillRect/>
          </a:stretch>
        </p:blipFill>
        <p:spPr>
          <a:xfrm>
            <a:off x="859901" y="2324100"/>
            <a:ext cx="2345530" cy="4169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9469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correcta</a:t>
            </a:r>
          </a:p>
        </p:txBody>
      </p:sp>
      <p:sp>
        <p:nvSpPr>
          <p:cNvPr id="5" name="CuadroTexto 4"/>
          <p:cNvSpPr txBox="1"/>
          <p:nvPr/>
        </p:nvSpPr>
        <p:spPr>
          <a:xfrm>
            <a:off x="3627706" y="2813556"/>
            <a:ext cx="7793502" cy="3046988"/>
          </a:xfrm>
          <a:prstGeom prst="rect">
            <a:avLst/>
          </a:prstGeom>
          <a:noFill/>
        </p:spPr>
        <p:txBody>
          <a:bodyPr wrap="square" rtlCol="0">
            <a:spAutoFit/>
          </a:bodyPr>
          <a:lstStyle/>
          <a:p>
            <a:pPr algn="just"/>
            <a:r>
              <a:rPr lang="es-MX" sz="3200" dirty="0"/>
              <a:t>Esta pantalla se mostrara cuando el prefecto haya entrado correctamente con su huella digital o su matricula y clave.  En segundos cargara automáticamente la siguiente pantalla.</a:t>
            </a:r>
          </a:p>
        </p:txBody>
      </p:sp>
      <p:pic>
        <p:nvPicPr>
          <p:cNvPr id="3" name="Imagen 2"/>
          <p:cNvPicPr>
            <a:picLocks noChangeAspect="1"/>
          </p:cNvPicPr>
          <p:nvPr/>
        </p:nvPicPr>
        <p:blipFill>
          <a:blip r:embed="rId2"/>
          <a:stretch>
            <a:fillRect/>
          </a:stretch>
        </p:blipFill>
        <p:spPr>
          <a:xfrm>
            <a:off x="742950" y="2298700"/>
            <a:ext cx="2293144" cy="407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842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a:t>
            </a:r>
          </a:p>
        </p:txBody>
      </p:sp>
      <p:sp>
        <p:nvSpPr>
          <p:cNvPr id="5" name="Marcador de contenido 2"/>
          <p:cNvSpPr txBox="1">
            <a:spLocks/>
          </p:cNvSpPr>
          <p:nvPr/>
        </p:nvSpPr>
        <p:spPr>
          <a:xfrm>
            <a:off x="3882112" y="2180491"/>
            <a:ext cx="7850343" cy="46474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400" dirty="0"/>
              <a:t>En esta pantalla se muestran 3 botones visibles. </a:t>
            </a:r>
          </a:p>
          <a:p>
            <a:pPr algn="just"/>
            <a:r>
              <a:rPr lang="es-419" sz="2400" dirty="0"/>
              <a:t>Iniciar el recorrido del prefecto para que pueda empezar a registrar los maestros y los eventos de los sanitarios.</a:t>
            </a:r>
          </a:p>
          <a:p>
            <a:pPr algn="just"/>
            <a:r>
              <a:rPr lang="es-419" sz="2400" dirty="0"/>
              <a:t>Agregar un maestro. (solo visible para un perfil diferente a prefecto, ejemplo jefe de prefectos)</a:t>
            </a:r>
          </a:p>
          <a:p>
            <a:pPr algn="just"/>
            <a:r>
              <a:rPr lang="es-419" sz="2400" dirty="0"/>
              <a:t>Nuevo reporte: para dar de alta una notificación que será vista por alguien del mas alto rango del departamento dependiendo de la situación del reporte. (Ejemplo: mantenimiento, limpieza, seguridad, etc.) </a:t>
            </a:r>
          </a:p>
          <a:p>
            <a:pPr algn="just"/>
            <a:r>
              <a:rPr lang="es-419" sz="2400" dirty="0"/>
              <a:t>También cuenta con un menú desplegable.</a:t>
            </a:r>
            <a:endParaRPr lang="es-MX" sz="2400" dirty="0"/>
          </a:p>
        </p:txBody>
      </p:sp>
      <p:pic>
        <p:nvPicPr>
          <p:cNvPr id="3" name="Imagen 2"/>
          <p:cNvPicPr>
            <a:picLocks noChangeAspect="1"/>
          </p:cNvPicPr>
          <p:nvPr/>
        </p:nvPicPr>
        <p:blipFill>
          <a:blip r:embed="rId2"/>
          <a:stretch>
            <a:fillRect/>
          </a:stretch>
        </p:blipFill>
        <p:spPr>
          <a:xfrm>
            <a:off x="949160" y="1889532"/>
            <a:ext cx="2694372" cy="4789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029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parte II </a:t>
            </a:r>
          </a:p>
        </p:txBody>
      </p:sp>
      <p:sp>
        <p:nvSpPr>
          <p:cNvPr id="5" name="Marcador de contenido 2"/>
          <p:cNvSpPr txBox="1">
            <a:spLocks/>
          </p:cNvSpPr>
          <p:nvPr/>
        </p:nvSpPr>
        <p:spPr>
          <a:xfrm>
            <a:off x="3882112" y="2294021"/>
            <a:ext cx="7850343"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Al deslizar hacia la derecha o al presionar este botón donde señala la fecha se mostrara un menú deslizable con mas opciones.</a:t>
            </a:r>
            <a:endParaRPr lang="es-MX" sz="3200" dirty="0"/>
          </a:p>
        </p:txBody>
      </p:sp>
      <p:pic>
        <p:nvPicPr>
          <p:cNvPr id="6" name="Imagen 5"/>
          <p:cNvPicPr>
            <a:picLocks noChangeAspect="1"/>
          </p:cNvPicPr>
          <p:nvPr/>
        </p:nvPicPr>
        <p:blipFill>
          <a:blip r:embed="rId2"/>
          <a:stretch>
            <a:fillRect/>
          </a:stretch>
        </p:blipFill>
        <p:spPr>
          <a:xfrm>
            <a:off x="852445" y="2426591"/>
            <a:ext cx="2411455" cy="4287030"/>
          </a:xfrm>
          <a:prstGeom prst="rect">
            <a:avLst/>
          </a:prstGeom>
          <a:ln>
            <a:noFill/>
          </a:ln>
          <a:effectLst>
            <a:outerShdw blurRad="292100" dist="139700" dir="2700000" algn="tl" rotWithShape="0">
              <a:srgbClr val="333333">
                <a:alpha val="65000"/>
              </a:srgbClr>
            </a:outerShdw>
          </a:effectLst>
        </p:spPr>
      </p:pic>
      <p:sp>
        <p:nvSpPr>
          <p:cNvPr id="8" name="Flecha abajo 7"/>
          <p:cNvSpPr/>
          <p:nvPr/>
        </p:nvSpPr>
        <p:spPr>
          <a:xfrm>
            <a:off x="723900" y="1680632"/>
            <a:ext cx="673100" cy="943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80570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Menú desplegable</a:t>
            </a:r>
          </a:p>
        </p:txBody>
      </p:sp>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800" dirty="0"/>
              <a:t>Los datos de este menú deslizable son el nombre del prefecto y su fotografía. </a:t>
            </a:r>
          </a:p>
          <a:p>
            <a:pPr algn="just"/>
            <a:r>
              <a:rPr lang="es-419" sz="2800" dirty="0"/>
              <a:t>Notificaciones del prefecto.</a:t>
            </a:r>
          </a:p>
          <a:p>
            <a:pPr algn="just"/>
            <a:r>
              <a:rPr lang="es-419" sz="2800" dirty="0"/>
              <a:t>Creación de un reporte</a:t>
            </a:r>
          </a:p>
          <a:p>
            <a:pPr algn="just"/>
            <a:r>
              <a:rPr lang="es-419" sz="2800" dirty="0"/>
              <a:t>Iniciar el recorrido.</a:t>
            </a:r>
          </a:p>
          <a:p>
            <a:pPr algn="just"/>
            <a:r>
              <a:rPr lang="es-419" sz="2800" dirty="0"/>
              <a:t>Nuevo Reporte</a:t>
            </a:r>
          </a:p>
          <a:p>
            <a:pPr algn="just"/>
            <a:r>
              <a:rPr lang="es-419" sz="2800" dirty="0"/>
              <a:t>Ayuda o soporte a la aplicación </a:t>
            </a:r>
          </a:p>
          <a:p>
            <a:pPr algn="just"/>
            <a:r>
              <a:rPr lang="es-419" sz="2800" dirty="0"/>
              <a:t>Cerrar sesión.</a:t>
            </a:r>
          </a:p>
        </p:txBody>
      </p:sp>
      <p:pic>
        <p:nvPicPr>
          <p:cNvPr id="3" name="Imagen 2"/>
          <p:cNvPicPr>
            <a:picLocks noChangeAspect="1"/>
          </p:cNvPicPr>
          <p:nvPr/>
        </p:nvPicPr>
        <p:blipFill>
          <a:blip r:embed="rId2"/>
          <a:stretch>
            <a:fillRect/>
          </a:stretch>
        </p:blipFill>
        <p:spPr>
          <a:xfrm>
            <a:off x="833616" y="2294021"/>
            <a:ext cx="2366784" cy="4144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884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Nuevo reporte</a:t>
            </a:r>
          </a:p>
        </p:txBody>
      </p:sp>
      <p:sp>
        <p:nvSpPr>
          <p:cNvPr id="5" name="Marcador de contenido 2"/>
          <p:cNvSpPr txBox="1">
            <a:spLocks/>
          </p:cNvSpPr>
          <p:nvPr/>
        </p:nvSpPr>
        <p:spPr>
          <a:xfrm>
            <a:off x="3869412" y="2233031"/>
            <a:ext cx="7822208"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MX" sz="2400" dirty="0"/>
              <a:t>En la creación de un nuevo reporte, primero se deberá seleccionar el lugar (Salón o sanitario).</a:t>
            </a:r>
          </a:p>
          <a:p>
            <a:r>
              <a:rPr lang="es-419" sz="2400" dirty="0"/>
              <a:t>Seleccionar el edificio, piso, salón, y la hora es un valor que se pondrá automáticamente para ver en que hora se genero el reporte.</a:t>
            </a:r>
          </a:p>
          <a:p>
            <a:r>
              <a:rPr lang="es-419" sz="2400" dirty="0"/>
              <a:t>Seleccionar el departamento encargado del reporte y escribir el comentario por el cual se hace el reporte. </a:t>
            </a:r>
          </a:p>
          <a:p>
            <a:r>
              <a:rPr lang="es-419" sz="2400" dirty="0"/>
              <a:t>Después podremos poner opciones mas usadas en este tipo de nuevos reportes.</a:t>
            </a:r>
            <a:endParaRPr lang="es-MX" sz="2400" dirty="0"/>
          </a:p>
        </p:txBody>
      </p:sp>
      <p:pic>
        <p:nvPicPr>
          <p:cNvPr id="3" name="Imagen 2"/>
          <p:cNvPicPr>
            <a:picLocks noChangeAspect="1"/>
          </p:cNvPicPr>
          <p:nvPr/>
        </p:nvPicPr>
        <p:blipFill>
          <a:blip r:embed="rId2"/>
          <a:stretch>
            <a:fillRect/>
          </a:stretch>
        </p:blipFill>
        <p:spPr>
          <a:xfrm>
            <a:off x="970984" y="2349500"/>
            <a:ext cx="2420512" cy="4303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142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Agregar reporte (fuera del recorrido)</a:t>
            </a:r>
          </a:p>
        </p:txBody>
      </p:sp>
      <p:sp>
        <p:nvSpPr>
          <p:cNvPr id="3" name="Marcador de contenido 2"/>
          <p:cNvSpPr>
            <a:spLocks noGrp="1"/>
          </p:cNvSpPr>
          <p:nvPr>
            <p:ph idx="1"/>
          </p:nvPr>
        </p:nvSpPr>
        <p:spPr>
          <a:xfrm>
            <a:off x="1122830" y="2420620"/>
            <a:ext cx="10595558" cy="3416300"/>
          </a:xfrm>
        </p:spPr>
        <p:txBody>
          <a:bodyPr>
            <a:noAutofit/>
          </a:bodyPr>
          <a:lstStyle/>
          <a:p>
            <a:r>
              <a:rPr lang="es-MX" sz="3200" dirty="0"/>
              <a:t>Se agregara opciones para cuando el prefecto no encuentre al maestro por estar en junta o situaciones muy especiales. </a:t>
            </a:r>
          </a:p>
          <a:p>
            <a:r>
              <a:rPr lang="es-MX" sz="3200" dirty="0"/>
              <a:t>O anotar comentarios del sobre el maestro o el registro. </a:t>
            </a:r>
          </a:p>
          <a:p>
            <a:r>
              <a:rPr lang="es-MX" sz="3200" dirty="0"/>
              <a:t>Ejemplo el maestro anda enfermo o mal momento laboral.</a:t>
            </a:r>
          </a:p>
        </p:txBody>
      </p:sp>
    </p:spTree>
    <p:extLst>
      <p:ext uri="{BB962C8B-B14F-4D97-AF65-F5344CB8AC3E}">
        <p14:creationId xmlns:p14="http://schemas.microsoft.com/office/powerpoint/2010/main" val="3549106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Recorrido del prefecto</a:t>
            </a:r>
          </a:p>
        </p:txBody>
      </p:sp>
      <p:sp>
        <p:nvSpPr>
          <p:cNvPr id="5" name="Marcador de contenido 2"/>
          <p:cNvSpPr txBox="1">
            <a:spLocks/>
          </p:cNvSpPr>
          <p:nvPr/>
        </p:nvSpPr>
        <p:spPr>
          <a:xfrm>
            <a:off x="3882112" y="2438400"/>
            <a:ext cx="6034255"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419" dirty="0"/>
              <a:t>Este será la visión que tendrá el prefecto al iniciar su recorrido.</a:t>
            </a:r>
          </a:p>
          <a:p>
            <a:r>
              <a:rPr lang="es-419" dirty="0"/>
              <a:t>Rojo: maestro ausente.</a:t>
            </a:r>
          </a:p>
          <a:p>
            <a:r>
              <a:rPr lang="es-419" dirty="0"/>
              <a:t>Verde: Asistencia correcta del maestro.</a:t>
            </a:r>
          </a:p>
          <a:p>
            <a:r>
              <a:rPr lang="es-419" dirty="0"/>
              <a:t>Amarillo: eventos aun pendientes por registrar.</a:t>
            </a:r>
          </a:p>
          <a:p>
            <a:r>
              <a:rPr lang="es-419" dirty="0"/>
              <a:t>Se mostrara la hora,  la hora escolar (M1 a N6)</a:t>
            </a:r>
            <a:r>
              <a:rPr lang="es-MX" dirty="0"/>
              <a:t>, el edificio, el piso , el salón o baño.</a:t>
            </a:r>
          </a:p>
          <a:p>
            <a:r>
              <a:rPr lang="es-419" dirty="0"/>
              <a:t>No se podrá ir al siguiente evento hasta que hayan cumplido por el orden que se ha establecido.</a:t>
            </a:r>
          </a:p>
          <a:p>
            <a:r>
              <a:rPr lang="es-419" dirty="0"/>
              <a:t>Una vez que presionen el color amarillo te mandara a la siguiente pantalla.</a:t>
            </a:r>
          </a:p>
        </p:txBody>
      </p:sp>
      <p:pic>
        <p:nvPicPr>
          <p:cNvPr id="7" name="Imagen 6"/>
          <p:cNvPicPr>
            <a:picLocks noChangeAspect="1"/>
          </p:cNvPicPr>
          <p:nvPr/>
        </p:nvPicPr>
        <p:blipFill>
          <a:blip r:embed="rId2"/>
          <a:stretch>
            <a:fillRect/>
          </a:stretch>
        </p:blipFill>
        <p:spPr>
          <a:xfrm>
            <a:off x="730251" y="2247900"/>
            <a:ext cx="2409824" cy="4284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953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Problemáticas a resolver</a:t>
            </a:r>
          </a:p>
        </p:txBody>
      </p:sp>
      <p:sp>
        <p:nvSpPr>
          <p:cNvPr id="3" name="Marcador de contenido 2"/>
          <p:cNvSpPr>
            <a:spLocks noGrp="1"/>
          </p:cNvSpPr>
          <p:nvPr>
            <p:ph idx="1"/>
          </p:nvPr>
        </p:nvSpPr>
        <p:spPr>
          <a:xfrm>
            <a:off x="520506" y="2603500"/>
            <a:ext cx="11141612" cy="3416300"/>
          </a:xfrm>
        </p:spPr>
        <p:txBody>
          <a:bodyPr>
            <a:normAutofit/>
          </a:bodyPr>
          <a:lstStyle/>
          <a:p>
            <a:pPr algn="just"/>
            <a:r>
              <a:rPr lang="es-MX" sz="3200" dirty="0"/>
              <a:t>Hacer que el prefecto cumpla con su trabajo,</a:t>
            </a:r>
          </a:p>
          <a:p>
            <a:pPr algn="just"/>
            <a:r>
              <a:rPr lang="es-MX" sz="3200" dirty="0"/>
              <a:t>Hacer que el prefecto trabaje en modo y tiempo. (sin trampas).</a:t>
            </a:r>
          </a:p>
          <a:p>
            <a:pPr algn="just"/>
            <a:r>
              <a:rPr lang="es-MX" sz="3200" dirty="0"/>
              <a:t>Resolver que pasa tarde.</a:t>
            </a:r>
          </a:p>
          <a:p>
            <a:pPr algn="just"/>
            <a:r>
              <a:rPr lang="es-MX" sz="3200" dirty="0"/>
              <a:t>Monitorear cuando empieza y termina sus recorridos.</a:t>
            </a:r>
          </a:p>
        </p:txBody>
      </p:sp>
    </p:spTree>
    <p:extLst>
      <p:ext uri="{BB962C8B-B14F-4D97-AF65-F5344CB8AC3E}">
        <p14:creationId xmlns:p14="http://schemas.microsoft.com/office/powerpoint/2010/main" val="2908330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Recorrido</a:t>
            </a:r>
          </a:p>
        </p:txBody>
      </p:sp>
      <p:sp>
        <p:nvSpPr>
          <p:cNvPr id="3" name="Marcador de contenido 2"/>
          <p:cNvSpPr>
            <a:spLocks noGrp="1"/>
          </p:cNvSpPr>
          <p:nvPr>
            <p:ph idx="1"/>
          </p:nvPr>
        </p:nvSpPr>
        <p:spPr>
          <a:xfrm>
            <a:off x="520505" y="2603500"/>
            <a:ext cx="11254153" cy="3416300"/>
          </a:xfrm>
        </p:spPr>
        <p:txBody>
          <a:bodyPr>
            <a:normAutofit/>
          </a:bodyPr>
          <a:lstStyle/>
          <a:p>
            <a:pPr algn="just"/>
            <a:r>
              <a:rPr lang="es-MX" sz="2400" dirty="0"/>
              <a:t>Habrá recorridos diferentes para cada prefecto y cada día su ruta será diferente en toda la semana (Rutas </a:t>
            </a:r>
            <a:r>
              <a:rPr lang="es-MX" sz="2400" dirty="0" err="1"/>
              <a:t>random</a:t>
            </a:r>
            <a:r>
              <a:rPr lang="es-MX" sz="2400" dirty="0"/>
              <a:t>).</a:t>
            </a:r>
          </a:p>
          <a:p>
            <a:pPr algn="just"/>
            <a:r>
              <a:rPr lang="es-MX" sz="2400" dirty="0"/>
              <a:t>Validar que en la lista que se mostrara se cumpla como se va mostrando al prefecto. (Sin brincarse ninguna y luego regresar)</a:t>
            </a:r>
          </a:p>
          <a:p>
            <a:pPr algn="just"/>
            <a:r>
              <a:rPr lang="es-MX" sz="2400" dirty="0"/>
              <a:t>Una vez que se le de la ruta solamente podrá avanzar al siguiente lugar hasta que haya marcado la huella de asistencia, fotografía de inasistencia o un comentario con foto en situaciones especiales de que sus huellas no funcionen por “X” motivos.</a:t>
            </a:r>
          </a:p>
        </p:txBody>
      </p:sp>
    </p:spTree>
    <p:extLst>
      <p:ext uri="{BB962C8B-B14F-4D97-AF65-F5344CB8AC3E}">
        <p14:creationId xmlns:p14="http://schemas.microsoft.com/office/powerpoint/2010/main" val="64744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Activación del escaneo</a:t>
            </a:r>
          </a:p>
        </p:txBody>
      </p:sp>
      <p:sp>
        <p:nvSpPr>
          <p:cNvPr id="5" name="Marcador de contenido 2"/>
          <p:cNvSpPr txBox="1">
            <a:spLocks/>
          </p:cNvSpPr>
          <p:nvPr/>
        </p:nvSpPr>
        <p:spPr>
          <a:xfrm>
            <a:off x="3882112" y="2294021"/>
            <a:ext cx="7808140"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400" dirty="0"/>
              <a:t>En esta pantalla habrá dos botones para poder encender el escáner de código de barras o el escáner de código QR. (La idea es ahorrar la mayor cantidad de batería y no tenerlo prendido todo el tiempo).</a:t>
            </a:r>
          </a:p>
          <a:p>
            <a:pPr algn="just"/>
            <a:r>
              <a:rPr lang="es-419" sz="2400" dirty="0"/>
              <a:t>Al activar el escáner y escanear el código de barras o el código QR de cada salón o baño. (tiene que escanearse el único código del salón y este tiene que coincidir con el que se selecciono en la pantalla pasada.) para que pueda abrir el evento de registro (ya sea de sanitarios o de maestros).</a:t>
            </a:r>
            <a:endParaRPr lang="es-MX" sz="2400" dirty="0"/>
          </a:p>
        </p:txBody>
      </p:sp>
      <p:pic>
        <p:nvPicPr>
          <p:cNvPr id="3" name="Imagen 2"/>
          <p:cNvPicPr>
            <a:picLocks noChangeAspect="1"/>
          </p:cNvPicPr>
          <p:nvPr/>
        </p:nvPicPr>
        <p:blipFill>
          <a:blip r:embed="rId2"/>
          <a:stretch>
            <a:fillRect/>
          </a:stretch>
        </p:blipFill>
        <p:spPr>
          <a:xfrm>
            <a:off x="877382" y="2274296"/>
            <a:ext cx="2497120" cy="443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9850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42231" t="29323" r="38961" b="16497"/>
          <a:stretch/>
        </p:blipFill>
        <p:spPr>
          <a:xfrm>
            <a:off x="1055077" y="2467953"/>
            <a:ext cx="2449183" cy="4071735"/>
          </a:xfrm>
          <a:prstGeom prst="rect">
            <a:avLst/>
          </a:prstGeom>
        </p:spPr>
      </p:pic>
      <p:sp>
        <p:nvSpPr>
          <p:cNvPr id="2" name="Título 1"/>
          <p:cNvSpPr>
            <a:spLocks noGrp="1"/>
          </p:cNvSpPr>
          <p:nvPr>
            <p:ph type="title"/>
          </p:nvPr>
        </p:nvSpPr>
        <p:spPr/>
        <p:txBody>
          <a:bodyPr/>
          <a:lstStyle/>
          <a:p>
            <a:pPr algn="ctr"/>
            <a:r>
              <a:rPr lang="es-MX" dirty="0"/>
              <a:t>Evento registro de maestros</a:t>
            </a:r>
          </a:p>
        </p:txBody>
      </p:sp>
      <p:sp>
        <p:nvSpPr>
          <p:cNvPr id="5" name="Marcador de contenido 2"/>
          <p:cNvSpPr txBox="1">
            <a:spLocks/>
          </p:cNvSpPr>
          <p:nvPr/>
        </p:nvSpPr>
        <p:spPr>
          <a:xfrm>
            <a:off x="3882112" y="2294021"/>
            <a:ext cx="7864411"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s-419" sz="2800" dirty="0"/>
              <a:t>Los datos a mostrar en esta pantalla son la fotografía del maestro para que el prefecto pueda reconocerlo, sobre todo si es nuevo el prefecto.</a:t>
            </a:r>
          </a:p>
          <a:p>
            <a:pPr marL="0" indent="0" algn="just">
              <a:buNone/>
            </a:pPr>
            <a:r>
              <a:rPr lang="es-419" sz="2800" dirty="0"/>
              <a:t>Su nombre, materia, salón , hora, fotografía en caso de que el maestro no este y comprobar que no estuvo en el momento que paso el prefecto, y agregar un reporte del salón por circunstancias diferentes a las comunes.</a:t>
            </a:r>
            <a:endParaRPr lang="es-MX" sz="2800" dirty="0"/>
          </a:p>
        </p:txBody>
      </p:sp>
    </p:spTree>
    <p:extLst>
      <p:ext uri="{BB962C8B-B14F-4D97-AF65-F5344CB8AC3E}">
        <p14:creationId xmlns:p14="http://schemas.microsoft.com/office/powerpoint/2010/main" val="107657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registro de maestros parte II</a:t>
            </a:r>
          </a:p>
        </p:txBody>
      </p:sp>
      <p:sp>
        <p:nvSpPr>
          <p:cNvPr id="5" name="Marcador de contenido 2"/>
          <p:cNvSpPr txBox="1">
            <a:spLocks/>
          </p:cNvSpPr>
          <p:nvPr/>
        </p:nvSpPr>
        <p:spPr>
          <a:xfrm>
            <a:off x="3882112" y="2294021"/>
            <a:ext cx="7808140"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000" dirty="0"/>
              <a:t>Al momento de seleccionar agregar reporte aparecerá una opción oculta que permitirá escribir el porque no se tomo la huella, ya sea por que el maestro se le borraron sus huellas digitales con algún químico, o por otras razones, junta de maestros, eventos de la facultad y escribir el comentario, la foto de abajo es para asistencia en caso de no funcionar las huellas digitales del maestro.</a:t>
            </a:r>
          </a:p>
          <a:p>
            <a:pPr algn="just"/>
            <a:endParaRPr lang="es-419" sz="2000" dirty="0"/>
          </a:p>
          <a:p>
            <a:pPr algn="just"/>
            <a:r>
              <a:rPr lang="es-419" sz="2000" dirty="0"/>
              <a:t>Si llega a seleccionarse una de estas opciones aparecerán marcadas en la base de datos donde lo verán los encargados para evitar trampas e irregularidades.</a:t>
            </a:r>
            <a:endParaRPr lang="es-MX" sz="2000" dirty="0"/>
          </a:p>
        </p:txBody>
      </p:sp>
      <p:pic>
        <p:nvPicPr>
          <p:cNvPr id="7" name="Imagen 6"/>
          <p:cNvPicPr>
            <a:picLocks noChangeAspect="1"/>
          </p:cNvPicPr>
          <p:nvPr/>
        </p:nvPicPr>
        <p:blipFill rotWithShape="1">
          <a:blip r:embed="rId2"/>
          <a:srcRect l="15010" t="15913" r="64521" b="14502"/>
          <a:stretch/>
        </p:blipFill>
        <p:spPr>
          <a:xfrm>
            <a:off x="829995" y="1980276"/>
            <a:ext cx="2475364" cy="4733345"/>
          </a:xfrm>
          <a:prstGeom prst="rect">
            <a:avLst/>
          </a:prstGeom>
        </p:spPr>
      </p:pic>
    </p:spTree>
    <p:extLst>
      <p:ext uri="{BB962C8B-B14F-4D97-AF65-F5344CB8AC3E}">
        <p14:creationId xmlns:p14="http://schemas.microsoft.com/office/powerpoint/2010/main" val="514596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 registrar en la asistencia. </a:t>
            </a:r>
          </a:p>
        </p:txBody>
      </p:sp>
      <p:sp>
        <p:nvSpPr>
          <p:cNvPr id="3" name="Marcador de contenido 2"/>
          <p:cNvSpPr>
            <a:spLocks noGrp="1"/>
          </p:cNvSpPr>
          <p:nvPr>
            <p:ph idx="1"/>
          </p:nvPr>
        </p:nvSpPr>
        <p:spPr/>
        <p:txBody>
          <a:bodyPr/>
          <a:lstStyle/>
          <a:p>
            <a:r>
              <a:rPr lang="es-MX" dirty="0"/>
              <a:t>Cuando se guarde la asistencia los datos importantes son:</a:t>
            </a:r>
          </a:p>
          <a:p>
            <a:r>
              <a:rPr lang="es-MX" dirty="0"/>
              <a:t>Fecha.</a:t>
            </a:r>
          </a:p>
          <a:p>
            <a:r>
              <a:rPr lang="es-MX" dirty="0"/>
              <a:t>Hora.</a:t>
            </a:r>
          </a:p>
          <a:p>
            <a:r>
              <a:rPr lang="es-MX" dirty="0"/>
              <a:t>Fotografía (inasistencia).</a:t>
            </a:r>
          </a:p>
          <a:p>
            <a:r>
              <a:rPr lang="es-MX" dirty="0"/>
              <a:t>Fotografía de asistencia en dado caso que el maestro no le marquen las huellas el aparato.</a:t>
            </a:r>
          </a:p>
          <a:p>
            <a:r>
              <a:rPr lang="es-MX" dirty="0"/>
              <a:t>Ubicación (checar como se hace)</a:t>
            </a:r>
          </a:p>
          <a:p>
            <a:r>
              <a:rPr lang="es-MX" dirty="0"/>
              <a:t>Si asistió o no (huella)</a:t>
            </a:r>
          </a:p>
        </p:txBody>
      </p:sp>
    </p:spTree>
    <p:extLst>
      <p:ext uri="{BB962C8B-B14F-4D97-AF65-F5344CB8AC3E}">
        <p14:creationId xmlns:p14="http://schemas.microsoft.com/office/powerpoint/2010/main" val="215044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de registro docente</a:t>
            </a:r>
          </a:p>
        </p:txBody>
      </p:sp>
      <p:sp>
        <p:nvSpPr>
          <p:cNvPr id="5" name="Marcador de contenido 2"/>
          <p:cNvSpPr txBox="1">
            <a:spLocks/>
          </p:cNvSpPr>
          <p:nvPr/>
        </p:nvSpPr>
        <p:spPr>
          <a:xfrm>
            <a:off x="3882112" y="2294021"/>
            <a:ext cx="7836276"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419" sz="3200" dirty="0"/>
              <a:t>Esta pantalla se mostrara cuando la huella del maestro se ha validado correctamente con la huella del maestro con anterioridad.</a:t>
            </a:r>
            <a:endParaRPr lang="es-MX" sz="3200" dirty="0"/>
          </a:p>
        </p:txBody>
      </p:sp>
      <p:pic>
        <p:nvPicPr>
          <p:cNvPr id="3" name="Imagen 2"/>
          <p:cNvPicPr>
            <a:picLocks noChangeAspect="1"/>
          </p:cNvPicPr>
          <p:nvPr/>
        </p:nvPicPr>
        <p:blipFill>
          <a:blip r:embed="rId2"/>
          <a:stretch>
            <a:fillRect/>
          </a:stretch>
        </p:blipFill>
        <p:spPr>
          <a:xfrm>
            <a:off x="942251" y="2294022"/>
            <a:ext cx="2365832" cy="42059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10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Error en registro docente de maestros</a:t>
            </a:r>
          </a:p>
        </p:txBody>
      </p:sp>
      <p:sp>
        <p:nvSpPr>
          <p:cNvPr id="5" name="Marcador de contenido 2"/>
          <p:cNvSpPr txBox="1">
            <a:spLocks/>
          </p:cNvSpPr>
          <p:nvPr/>
        </p:nvSpPr>
        <p:spPr>
          <a:xfrm>
            <a:off x="3882112" y="2438400"/>
            <a:ext cx="7836276"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En esta opción se mostrara cuando no se valido correctamente y en seguida se podrá intentar de nuevo. Aun no se saben los intentos que se puedan dar hasta tener físicamente el dispositivo.</a:t>
            </a:r>
            <a:endParaRPr lang="es-MX" sz="3200" dirty="0"/>
          </a:p>
        </p:txBody>
      </p:sp>
      <p:pic>
        <p:nvPicPr>
          <p:cNvPr id="3" name="Imagen 2"/>
          <p:cNvPicPr>
            <a:picLocks noChangeAspect="1"/>
          </p:cNvPicPr>
          <p:nvPr/>
        </p:nvPicPr>
        <p:blipFill>
          <a:blip r:embed="rId2"/>
          <a:stretch>
            <a:fillRect/>
          </a:stretch>
        </p:blipFill>
        <p:spPr>
          <a:xfrm>
            <a:off x="754110" y="2364662"/>
            <a:ext cx="2446289" cy="4348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5371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41999" t="28092" r="38963" b="16907"/>
          <a:stretch/>
        </p:blipFill>
        <p:spPr>
          <a:xfrm>
            <a:off x="915802" y="2294021"/>
            <a:ext cx="2321171" cy="4254137"/>
          </a:xfrm>
          <a:prstGeom prst="rect">
            <a:avLst/>
          </a:prstGeom>
        </p:spPr>
      </p:pic>
      <p:sp>
        <p:nvSpPr>
          <p:cNvPr id="2" name="Título 1"/>
          <p:cNvSpPr>
            <a:spLocks noGrp="1"/>
          </p:cNvSpPr>
          <p:nvPr>
            <p:ph type="title"/>
          </p:nvPr>
        </p:nvSpPr>
        <p:spPr/>
        <p:txBody>
          <a:bodyPr/>
          <a:lstStyle/>
          <a:p>
            <a:pPr algn="ctr"/>
            <a:r>
              <a:rPr lang="es-MX" dirty="0"/>
              <a:t>Evento sanitarios</a:t>
            </a:r>
          </a:p>
        </p:txBody>
      </p:sp>
      <p:sp>
        <p:nvSpPr>
          <p:cNvPr id="4" name="Marcador de contenido 2"/>
          <p:cNvSpPr txBox="1">
            <a:spLocks/>
          </p:cNvSpPr>
          <p:nvPr/>
        </p:nvSpPr>
        <p:spPr>
          <a:xfrm>
            <a:off x="3882112" y="2294021"/>
            <a:ext cx="7850343"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Esta es la pantalla de los baños.</a:t>
            </a:r>
          </a:p>
          <a:p>
            <a:pPr algn="just"/>
            <a:r>
              <a:rPr lang="es-419" sz="3200" dirty="0"/>
              <a:t>Se muestra el Edificio, piso, genero del baño y la hora en la que se tiene que revisar.</a:t>
            </a:r>
          </a:p>
          <a:p>
            <a:pPr algn="just"/>
            <a:r>
              <a:rPr lang="es-419" sz="3200" dirty="0"/>
              <a:t>Se mostraran opciones rápidas para poder hacer el reporte de sanitarios lo mas rápido posible para seguir con su tarea de revisar a los maestros.</a:t>
            </a:r>
            <a:endParaRPr lang="es-MX" sz="3200" dirty="0"/>
          </a:p>
        </p:txBody>
      </p:sp>
    </p:spTree>
    <p:extLst>
      <p:ext uri="{BB962C8B-B14F-4D97-AF65-F5344CB8AC3E}">
        <p14:creationId xmlns:p14="http://schemas.microsoft.com/office/powerpoint/2010/main" val="1942774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43730" t="26860" r="37347" b="17933"/>
          <a:stretch/>
        </p:blipFill>
        <p:spPr>
          <a:xfrm>
            <a:off x="883834" y="2294021"/>
            <a:ext cx="2408007" cy="4315325"/>
          </a:xfrm>
          <a:prstGeom prst="rect">
            <a:avLst/>
          </a:prstGeom>
        </p:spPr>
      </p:pic>
      <p:sp>
        <p:nvSpPr>
          <p:cNvPr id="2" name="Título 1"/>
          <p:cNvSpPr>
            <a:spLocks noGrp="1"/>
          </p:cNvSpPr>
          <p:nvPr>
            <p:ph type="title"/>
          </p:nvPr>
        </p:nvSpPr>
        <p:spPr/>
        <p:txBody>
          <a:bodyPr/>
          <a:lstStyle/>
          <a:p>
            <a:r>
              <a:rPr lang="es-MX" dirty="0"/>
              <a:t>Error evento Sanitarios</a:t>
            </a:r>
          </a:p>
        </p:txBody>
      </p:sp>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s-419" sz="3200" dirty="0"/>
              <a:t>Esta pantalla se mostrara cuando se haya decidido cancelar los cambios de los sanitarios.</a:t>
            </a:r>
            <a:endParaRPr lang="es-MX" sz="3200" dirty="0"/>
          </a:p>
        </p:txBody>
      </p:sp>
    </p:spTree>
    <p:extLst>
      <p:ext uri="{BB962C8B-B14F-4D97-AF65-F5344CB8AC3E}">
        <p14:creationId xmlns:p14="http://schemas.microsoft.com/office/powerpoint/2010/main" val="58444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43846" t="27502" r="37500" b="16558"/>
          <a:stretch/>
        </p:blipFill>
        <p:spPr>
          <a:xfrm>
            <a:off x="1154954" y="2294020"/>
            <a:ext cx="2396491" cy="4379495"/>
          </a:xfrm>
          <a:prstGeom prst="rect">
            <a:avLst/>
          </a:prstGeom>
        </p:spPr>
      </p:pic>
      <p:sp>
        <p:nvSpPr>
          <p:cNvPr id="2" name="Título 1"/>
          <p:cNvSpPr>
            <a:spLocks noGrp="1"/>
          </p:cNvSpPr>
          <p:nvPr>
            <p:ph type="title"/>
          </p:nvPr>
        </p:nvSpPr>
        <p:spPr/>
        <p:txBody>
          <a:bodyPr/>
          <a:lstStyle/>
          <a:p>
            <a:r>
              <a:rPr lang="es-MX" dirty="0"/>
              <a:t>Validación en evento sanitario</a:t>
            </a:r>
          </a:p>
        </p:txBody>
      </p:sp>
      <p:sp>
        <p:nvSpPr>
          <p:cNvPr id="6" name="Marcador de contenido 2"/>
          <p:cNvSpPr txBox="1">
            <a:spLocks/>
          </p:cNvSpPr>
          <p:nvPr/>
        </p:nvSpPr>
        <p:spPr>
          <a:xfrm>
            <a:off x="3882112" y="2294021"/>
            <a:ext cx="7780005"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Esta pantalla se mostrara cuando se hayan guardado correctamente  los datos del sanitario.</a:t>
            </a:r>
            <a:endParaRPr lang="es-MX" sz="3200" dirty="0"/>
          </a:p>
        </p:txBody>
      </p:sp>
    </p:spTree>
    <p:extLst>
      <p:ext uri="{BB962C8B-B14F-4D97-AF65-F5344CB8AC3E}">
        <p14:creationId xmlns:p14="http://schemas.microsoft.com/office/powerpoint/2010/main" val="156874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480" y="917397"/>
            <a:ext cx="8761413" cy="706964"/>
          </a:xfrm>
        </p:spPr>
        <p:txBody>
          <a:bodyPr/>
          <a:lstStyle/>
          <a:p>
            <a:r>
              <a:rPr lang="es-MX" sz="4000" b="1" dirty="0"/>
              <a:t> El proyecto es:</a:t>
            </a:r>
          </a:p>
        </p:txBody>
      </p:sp>
      <p:sp>
        <p:nvSpPr>
          <p:cNvPr id="3" name="Marcador de contenido 2"/>
          <p:cNvSpPr>
            <a:spLocks noGrp="1"/>
          </p:cNvSpPr>
          <p:nvPr>
            <p:ph idx="1"/>
          </p:nvPr>
        </p:nvSpPr>
        <p:spPr>
          <a:xfrm>
            <a:off x="450166" y="2603500"/>
            <a:ext cx="11211951" cy="3416300"/>
          </a:xfrm>
        </p:spPr>
        <p:txBody>
          <a:bodyPr>
            <a:normAutofit/>
          </a:bodyPr>
          <a:lstStyle/>
          <a:p>
            <a:pPr algn="just"/>
            <a:endParaRPr lang="es-MX" sz="2000" b="1" dirty="0"/>
          </a:p>
          <a:p>
            <a:pPr algn="just"/>
            <a:r>
              <a:rPr lang="es-MX" sz="2400" dirty="0">
                <a:solidFill>
                  <a:schemeClr val="tx1"/>
                </a:solidFill>
              </a:rPr>
              <a:t>“Control de asistencia de personal docente”. </a:t>
            </a:r>
          </a:p>
          <a:p>
            <a:pPr algn="just"/>
            <a:r>
              <a:rPr lang="es-MX" sz="2400" dirty="0">
                <a:solidFill>
                  <a:schemeClr val="tx1"/>
                </a:solidFill>
              </a:rPr>
              <a:t>Tomar la asistencia de los maestros con la ayuda de un prefecto y verificar que llega a tiempo el maestro y prefecto, todo esto mediante una aplicación que nos permita ver los datos en tiempo real.</a:t>
            </a:r>
            <a:br>
              <a:rPr lang="es-MX" sz="2400" b="1" dirty="0">
                <a:solidFill>
                  <a:schemeClr val="tx1"/>
                </a:solidFill>
              </a:rPr>
            </a:br>
            <a:endParaRPr lang="es-MX" sz="2000" b="1" dirty="0">
              <a:solidFill>
                <a:schemeClr val="tx1"/>
              </a:solidFill>
            </a:endParaRPr>
          </a:p>
        </p:txBody>
      </p:sp>
    </p:spTree>
    <p:extLst>
      <p:ext uri="{BB962C8B-B14F-4D97-AF65-F5344CB8AC3E}">
        <p14:creationId xmlns:p14="http://schemas.microsoft.com/office/powerpoint/2010/main" val="208984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Recorrido del prefecto el regreso</a:t>
            </a:r>
          </a:p>
        </p:txBody>
      </p:sp>
      <p:sp>
        <p:nvSpPr>
          <p:cNvPr id="5" name="Marcador de contenido 2"/>
          <p:cNvSpPr txBox="1">
            <a:spLocks/>
          </p:cNvSpPr>
          <p:nvPr/>
        </p:nvSpPr>
        <p:spPr>
          <a:xfrm>
            <a:off x="3853977" y="2203009"/>
            <a:ext cx="7878479"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2400" dirty="0">
                <a:solidFill>
                  <a:prstClr val="black">
                    <a:lumMod val="75000"/>
                    <a:lumOff val="25000"/>
                  </a:prstClr>
                </a:solidFill>
              </a:rPr>
              <a:t>En esta pantalla se mostrara después de haber cumplido con el registro del evento anterior y así de esta manera seguir registrando los eventos hasta que se acabe la hora y comience la siguiente.</a:t>
            </a:r>
          </a:p>
          <a:p>
            <a:pPr algn="just">
              <a:buClr>
                <a:srgbClr val="B31166"/>
              </a:buClr>
            </a:pPr>
            <a:endParaRPr lang="es-419" sz="2400" dirty="0">
              <a:solidFill>
                <a:prstClr val="black">
                  <a:lumMod val="75000"/>
                  <a:lumOff val="25000"/>
                </a:prstClr>
              </a:solidFill>
            </a:endParaRPr>
          </a:p>
          <a:p>
            <a:pPr algn="just">
              <a:buClr>
                <a:srgbClr val="B31166"/>
              </a:buClr>
            </a:pPr>
            <a:r>
              <a:rPr lang="es-419" sz="2400" dirty="0">
                <a:solidFill>
                  <a:prstClr val="black">
                    <a:lumMod val="75000"/>
                    <a:lumOff val="25000"/>
                  </a:prstClr>
                </a:solidFill>
              </a:rPr>
              <a:t>En la opción de alerta ósea el color amarillo tendrá un tiempo en contrarreloj diciendo cuanto tiempo falta antes de que se acabe la hora.</a:t>
            </a:r>
            <a:endParaRPr lang="es-MX" sz="2400" dirty="0">
              <a:solidFill>
                <a:prstClr val="black">
                  <a:lumMod val="75000"/>
                  <a:lumOff val="25000"/>
                </a:prstClr>
              </a:solidFill>
            </a:endParaRPr>
          </a:p>
        </p:txBody>
      </p:sp>
      <p:pic>
        <p:nvPicPr>
          <p:cNvPr id="7" name="Marcador de contenido 6"/>
          <p:cNvPicPr>
            <a:picLocks noGrp="1" noChangeAspect="1"/>
          </p:cNvPicPr>
          <p:nvPr>
            <p:ph idx="1"/>
          </p:nvPr>
        </p:nvPicPr>
        <p:blipFill>
          <a:blip r:embed="rId2"/>
          <a:stretch>
            <a:fillRect/>
          </a:stretch>
        </p:blipFill>
        <p:spPr>
          <a:xfrm>
            <a:off x="429217" y="1864288"/>
            <a:ext cx="2468727" cy="4388850"/>
          </a:xfrm>
          <a:prstGeom prst="rect">
            <a:avLst/>
          </a:prstGeom>
          <a:ln>
            <a:noFill/>
          </a:ln>
          <a:effectLst>
            <a:outerShdw blurRad="292100" dist="139700" dir="2700000" algn="tl" rotWithShape="0">
              <a:srgbClr val="333333">
                <a:alpha val="65000"/>
              </a:srgbClr>
            </a:outerShdw>
          </a:effectLst>
        </p:spPr>
      </p:pic>
      <p:sp>
        <p:nvSpPr>
          <p:cNvPr id="3" name="Flecha: a la derecha 2"/>
          <p:cNvSpPr/>
          <p:nvPr/>
        </p:nvSpPr>
        <p:spPr>
          <a:xfrm rot="13160348">
            <a:off x="1971425" y="5531446"/>
            <a:ext cx="1853040" cy="358651"/>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7936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dirty="0"/>
              <a:t>Ayuda</a:t>
            </a:r>
            <a:endParaRPr lang="es-MX" dirty="0"/>
          </a:p>
        </p:txBody>
      </p:sp>
      <p:sp>
        <p:nvSpPr>
          <p:cNvPr id="5" name="Marcador de contenido 2"/>
          <p:cNvSpPr txBox="1">
            <a:spLocks/>
          </p:cNvSpPr>
          <p:nvPr/>
        </p:nvSpPr>
        <p:spPr>
          <a:xfrm>
            <a:off x="3882112" y="2203010"/>
            <a:ext cx="7737802"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3200" dirty="0">
                <a:solidFill>
                  <a:prstClr val="black">
                    <a:lumMod val="75000"/>
                    <a:lumOff val="25000"/>
                  </a:prstClr>
                </a:solidFill>
              </a:rPr>
              <a:t>En esta sección se explica en que consiste la Fabrica de software y como comunicarse por si llega a haber algún imprevisto con la aplicación.</a:t>
            </a:r>
            <a:endParaRPr lang="es-MX" sz="3200" dirty="0">
              <a:solidFill>
                <a:prstClr val="black">
                  <a:lumMod val="75000"/>
                  <a:lumOff val="25000"/>
                </a:prstClr>
              </a:solidFill>
            </a:endParaRPr>
          </a:p>
        </p:txBody>
      </p:sp>
      <p:pic>
        <p:nvPicPr>
          <p:cNvPr id="6" name="Imagen 5"/>
          <p:cNvPicPr>
            <a:picLocks noChangeAspect="1"/>
          </p:cNvPicPr>
          <p:nvPr/>
        </p:nvPicPr>
        <p:blipFill rotWithShape="1">
          <a:blip r:embed="rId2"/>
          <a:srcRect l="40039" t="28913" r="41500" b="17112"/>
          <a:stretch/>
        </p:blipFill>
        <p:spPr>
          <a:xfrm>
            <a:off x="604912" y="2048266"/>
            <a:ext cx="2500290" cy="4305300"/>
          </a:xfrm>
          <a:prstGeom prst="rect">
            <a:avLst/>
          </a:prstGeom>
        </p:spPr>
      </p:pic>
    </p:spTree>
    <p:extLst>
      <p:ext uri="{BB962C8B-B14F-4D97-AF65-F5344CB8AC3E}">
        <p14:creationId xmlns:p14="http://schemas.microsoft.com/office/powerpoint/2010/main" val="1781910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Cerrar Sesión</a:t>
            </a:r>
          </a:p>
        </p:txBody>
      </p:sp>
      <p:sp>
        <p:nvSpPr>
          <p:cNvPr id="5" name="Marcador de contenido 2"/>
          <p:cNvSpPr txBox="1">
            <a:spLocks/>
          </p:cNvSpPr>
          <p:nvPr/>
        </p:nvSpPr>
        <p:spPr>
          <a:xfrm>
            <a:off x="3882112" y="2203010"/>
            <a:ext cx="7737802"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3200" dirty="0">
                <a:solidFill>
                  <a:prstClr val="black">
                    <a:lumMod val="75000"/>
                    <a:lumOff val="25000"/>
                  </a:prstClr>
                </a:solidFill>
              </a:rPr>
              <a:t>Solo mediante el menú desplegable aparecerá el la opción de cerrar sesión y te hará la pregunta, quieres cerrar sesión. Para que el dispositivo se ponga a cargar o lo use otra persona encargada para continuar con el trabajo de asistencia.</a:t>
            </a:r>
            <a:endParaRPr lang="es-MX" sz="3200" dirty="0">
              <a:solidFill>
                <a:prstClr val="black">
                  <a:lumMod val="75000"/>
                  <a:lumOff val="25000"/>
                </a:prstClr>
              </a:solidFill>
            </a:endParaRPr>
          </a:p>
        </p:txBody>
      </p:sp>
      <p:pic>
        <p:nvPicPr>
          <p:cNvPr id="3" name="Imagen 2"/>
          <p:cNvPicPr>
            <a:picLocks noChangeAspect="1"/>
          </p:cNvPicPr>
          <p:nvPr/>
        </p:nvPicPr>
        <p:blipFill>
          <a:blip r:embed="rId2"/>
          <a:stretch>
            <a:fillRect/>
          </a:stretch>
        </p:blipFill>
        <p:spPr>
          <a:xfrm>
            <a:off x="796012" y="2317310"/>
            <a:ext cx="2421731" cy="430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24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Nombres para el proyecto</a:t>
            </a:r>
          </a:p>
        </p:txBody>
      </p:sp>
      <p:sp>
        <p:nvSpPr>
          <p:cNvPr id="3" name="Marcador de contenido 2"/>
          <p:cNvSpPr>
            <a:spLocks noGrp="1"/>
          </p:cNvSpPr>
          <p:nvPr>
            <p:ph idx="1"/>
          </p:nvPr>
        </p:nvSpPr>
        <p:spPr/>
        <p:txBody>
          <a:bodyPr/>
          <a:lstStyle/>
          <a:p>
            <a:pPr algn="just"/>
            <a:r>
              <a:rPr lang="es-MX" sz="3200" dirty="0"/>
              <a:t>Control de asistencia de personal docente (CAPD)</a:t>
            </a:r>
          </a:p>
          <a:p>
            <a:pPr algn="just"/>
            <a:r>
              <a:rPr lang="es-MX" sz="3200" dirty="0"/>
              <a:t>Administración de asistencia a nivel docente (AANIDO)</a:t>
            </a:r>
          </a:p>
          <a:p>
            <a:pPr algn="just"/>
            <a:r>
              <a:rPr lang="es-MX" sz="3200" dirty="0"/>
              <a:t>Control docente (CODO)</a:t>
            </a:r>
          </a:p>
          <a:p>
            <a:endParaRPr lang="es-MX" dirty="0"/>
          </a:p>
        </p:txBody>
      </p:sp>
    </p:spTree>
    <p:extLst>
      <p:ext uri="{BB962C8B-B14F-4D97-AF65-F5344CB8AC3E}">
        <p14:creationId xmlns:p14="http://schemas.microsoft.com/office/powerpoint/2010/main" val="3822416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16135" y="1423834"/>
            <a:ext cx="8761413" cy="706964"/>
          </a:xfrm>
        </p:spPr>
        <p:txBody>
          <a:bodyPr/>
          <a:lstStyle/>
          <a:p>
            <a:pPr algn="ctr"/>
            <a:r>
              <a:rPr lang="es-MX" dirty="0"/>
              <a:t>Control de asistencia de personal docente (CAPD)</a:t>
            </a:r>
            <a:br>
              <a:rPr lang="es-MX" dirty="0"/>
            </a:b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6587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05120" y="1269090"/>
            <a:ext cx="8761413" cy="706964"/>
          </a:xfrm>
        </p:spPr>
        <p:txBody>
          <a:bodyPr/>
          <a:lstStyle/>
          <a:p>
            <a:pPr algn="ctr"/>
            <a:r>
              <a:rPr lang="es-MX" dirty="0"/>
              <a:t>Administración de asistencia a nivel docente (AANIDO)</a:t>
            </a:r>
            <a:br>
              <a:rPr lang="es-MX" dirty="0"/>
            </a:b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80805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7323" y="1297225"/>
            <a:ext cx="8761413" cy="706964"/>
          </a:xfrm>
        </p:spPr>
        <p:txBody>
          <a:bodyPr/>
          <a:lstStyle/>
          <a:p>
            <a:pPr algn="ctr"/>
            <a:r>
              <a:rPr lang="es-MX" dirty="0"/>
              <a:t>Control docente (CODO)</a:t>
            </a:r>
            <a:br>
              <a:rPr lang="es-MX" dirty="0"/>
            </a:b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809312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Control Administrativo de Fime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406671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SplashScreen</a:t>
            </a:r>
          </a:p>
        </p:txBody>
      </p:sp>
      <p:sp>
        <p:nvSpPr>
          <p:cNvPr id="5" name="CuadroTexto 4"/>
          <p:cNvSpPr txBox="1"/>
          <p:nvPr/>
        </p:nvSpPr>
        <p:spPr>
          <a:xfrm>
            <a:off x="3802020" y="2184910"/>
            <a:ext cx="7793502" cy="4524315"/>
          </a:xfrm>
          <a:prstGeom prst="rect">
            <a:avLst/>
          </a:prstGeom>
          <a:noFill/>
        </p:spPr>
        <p:txBody>
          <a:bodyPr wrap="square" rtlCol="0">
            <a:spAutoFit/>
          </a:bodyPr>
          <a:lstStyle/>
          <a:p>
            <a:pPr algn="just"/>
            <a:r>
              <a:rPr lang="es-MX" sz="3200" dirty="0"/>
              <a:t>Muchas de las aplicaciones que usamos a diario en nuestros dispositivos muestran una pantalla de presentación al inicio durante unos pocos segundos. Este tipo de pantallas se les denomina </a:t>
            </a:r>
            <a:r>
              <a:rPr lang="es-MX" sz="3200" i="1" u="sng" dirty="0" err="1">
                <a:hlinkClick r:id="rId2" tooltip="Splash screen - Wikipedia, the free encyclopedia"/>
              </a:rPr>
              <a:t>splash</a:t>
            </a:r>
            <a:r>
              <a:rPr lang="es-MX" sz="3200" i="1" u="sng" dirty="0">
                <a:hlinkClick r:id="rId2" tooltip="Splash screen - Wikipedia, the free encyclopedia"/>
              </a:rPr>
              <a:t> </a:t>
            </a:r>
            <a:r>
              <a:rPr lang="es-MX" sz="3200" i="1" u="sng" dirty="0" err="1">
                <a:hlinkClick r:id="rId2" tooltip="Splash screen - Wikipedia, the free encyclopedia"/>
              </a:rPr>
              <a:t>screen</a:t>
            </a:r>
            <a:r>
              <a:rPr lang="es-MX" sz="3200" dirty="0"/>
              <a:t> y con ello conseguimos mejorar la inmersión del usuario en nuestra aplicación.</a:t>
            </a:r>
          </a:p>
        </p:txBody>
      </p:sp>
      <p:pic>
        <p:nvPicPr>
          <p:cNvPr id="3" name="Imagen 2"/>
          <p:cNvPicPr>
            <a:picLocks noChangeAspect="1"/>
          </p:cNvPicPr>
          <p:nvPr/>
        </p:nvPicPr>
        <p:blipFill rotWithShape="1">
          <a:blip r:embed="rId3"/>
          <a:srcRect l="20077" t="28707" r="61577" b="16291"/>
          <a:stretch/>
        </p:blipFill>
        <p:spPr>
          <a:xfrm>
            <a:off x="740185" y="2080790"/>
            <a:ext cx="2647066" cy="4461719"/>
          </a:xfrm>
          <a:prstGeom prst="rect">
            <a:avLst/>
          </a:prstGeom>
        </p:spPr>
      </p:pic>
    </p:spTree>
    <p:extLst>
      <p:ext uri="{BB962C8B-B14F-4D97-AF65-F5344CB8AC3E}">
        <p14:creationId xmlns:p14="http://schemas.microsoft.com/office/powerpoint/2010/main" val="24505119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673</TotalTime>
  <Words>1443</Words>
  <Application>Microsoft Office PowerPoint</Application>
  <PresentationFormat>Panorámica</PresentationFormat>
  <Paragraphs>104</Paragraphs>
  <Slides>32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Arial</vt:lpstr>
      <vt:lpstr>Century Gothic</vt:lpstr>
      <vt:lpstr>Wingdings 3</vt:lpstr>
      <vt:lpstr>Sala de reuniones Ion</vt:lpstr>
      <vt:lpstr>Prototipo </vt:lpstr>
      <vt:lpstr>Problemáticas a resolver</vt:lpstr>
      <vt:lpstr> El proyecto es:</vt:lpstr>
      <vt:lpstr>Nombres para el proyecto</vt:lpstr>
      <vt:lpstr>Control de asistencia de personal docente (CAPD) </vt:lpstr>
      <vt:lpstr>Administración de asistencia a nivel docente (AANIDO) </vt:lpstr>
      <vt:lpstr>Control docente (CODO) </vt:lpstr>
      <vt:lpstr>Control Administrativo de Fime</vt:lpstr>
      <vt:lpstr>SplashScreen</vt:lpstr>
      <vt:lpstr>Login (normal o usando huella digital)</vt:lpstr>
      <vt:lpstr>Validación del Login.</vt:lpstr>
      <vt:lpstr>Validación incorrecta</vt:lpstr>
      <vt:lpstr>Validación correcta</vt:lpstr>
      <vt:lpstr>Aplicación </vt:lpstr>
      <vt:lpstr>Aplicación parte II </vt:lpstr>
      <vt:lpstr>Menú desplegable</vt:lpstr>
      <vt:lpstr>Nuevo reporte</vt:lpstr>
      <vt:lpstr>Agregar reporte (fuera del recorrido)</vt:lpstr>
      <vt:lpstr>Recorrido del prefecto</vt:lpstr>
      <vt:lpstr>Recorrido</vt:lpstr>
      <vt:lpstr>Activación del escaneo</vt:lpstr>
      <vt:lpstr>Evento registro de maestros</vt:lpstr>
      <vt:lpstr>Evento registro de maestros parte II</vt:lpstr>
      <vt:lpstr>Datos a registrar en la asistencia. </vt:lpstr>
      <vt:lpstr>Validación de registro docente</vt:lpstr>
      <vt:lpstr>Error en registro docente de maestros</vt:lpstr>
      <vt:lpstr>Evento sanitarios</vt:lpstr>
      <vt:lpstr>Error evento Sanitarios</vt:lpstr>
      <vt:lpstr>Validación en evento sanitario</vt:lpstr>
      <vt:lpstr>Recorrido del prefecto el regreso</vt:lpstr>
      <vt:lpstr>Ayuda</vt:lpstr>
      <vt:lpstr>Cerrar Sesión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Prototipo</dc:title>
  <dc:creator>EQ12</dc:creator>
  <cp:lastModifiedBy>Daniel</cp:lastModifiedBy>
  <cp:revision>44</cp:revision>
  <dcterms:created xsi:type="dcterms:W3CDTF">2017-02-02T00:26:01Z</dcterms:created>
  <dcterms:modified xsi:type="dcterms:W3CDTF">2017-03-03T15:24:16Z</dcterms:modified>
</cp:coreProperties>
</file>